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Serial Vision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Name the route, question, place, field date/time, and your name.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36576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ROUTE QUESTION + CONTEXT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3400" y="2011680"/>
            <a:ext cx="52578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FIGURE-GROUND ROUTE MAP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Views 1 and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Use original images. Number and locate every view. Keep observation and interpretation distinct.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38912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VIEW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12080" y="2011680"/>
            <a:ext cx="438912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VIEW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166360"/>
            <a:ext cx="914400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ANNOTATIONS + TRANSITION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Views 3 and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Show the next meaningful transitions in the same direction and visual system.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38912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VIEW 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12080" y="2011680"/>
            <a:ext cx="438912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VIEW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166360"/>
            <a:ext cx="914400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ANNOTATIONS + TRANSITION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Views 5 and 6, if used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Use only if these views add a meaningful change, break, or conclusion.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38912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VIEW 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12080" y="2011680"/>
            <a:ext cx="438912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VIEW 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166360"/>
            <a:ext cx="914400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ANNOTATIONS + TRANSITION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What the sequence reveals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Conclude with the strongest transition or break, a planning or design implication, one question, and one limitation or verification need.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66928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ROUTE-LEVEL CONCLUSION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5080" y="2011680"/>
            <a:ext cx="3246120" cy="2743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KEY VIEW OR DETAIL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5080" y="4983480"/>
            <a:ext cx="3246120" cy="20116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SOURCES + CREDITS + LIMIT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 Individual Assignment 1 Serial Vision Layout Template</dc:title>
  <dc:subject/>
  <dc:creator>Tyler Hinkle, AICP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