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placeholder with your own work. Preserve the course honor pledge and material AI disclosure in the submitted PDF or accompanying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Conservation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State the planning question, study extent, student name, data date, and map purpose.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3200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PLANNING QUESTION + LIMIT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86200" y="2011680"/>
            <a:ext cx="5715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PRIMARY MAP WITH LEGEND, NORTH ARROW, AND ACTUAL SCALE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Data and classification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List only layers used. Include source, date, units, coverage, and limitations. Show the required slope classes exactly.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572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LAYER INVENTORY SUMMARY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2011680"/>
            <a:ext cx="4343400" cy="20116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15% TO BELOW 20%
20% TO BELOW 25%
25% OR ABOVE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7800" y="4251960"/>
            <a:ext cx="434340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MISSING DATA TREATMENT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Spatial relationships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the locations and relationships that answer the question. Do not treat proximity as proof of causation.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76072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OVERLAP / RELATIONSHIP MAP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46520" y="2011680"/>
            <a:ext cx="315468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FINDINGS + UNCERTAINTY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Alternatives and response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Compare proportionate responses and identify the related zoning or subdivision issue.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486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ALTERNATIVES / RESPONSE COMPARISON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72200" y="2011680"/>
            <a:ext cx="3429000" cy="27432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CODE OR PLANNING IMPLICATION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72200" y="4983480"/>
            <a:ext cx="3429000" cy="20116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VERIFICATION NEEDED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Recommendation and 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State the recommendation, what the analysis can and cannot establish, and the next field or staff action.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57784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PLAIN-LANGUAGE RECOMMENDATION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2011680"/>
            <a:ext cx="333756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SOURCES, LIMITS, NEXT ACTION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 Individual Assignment 2 Conservation Analysis Layout Template</dc:title>
  <dc:subject/>
  <dc:creator>Tyler Hinkle, AICP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