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Value Per Acre and 3D Rendering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Name the geography, valuation year, comparison groups, question, and student.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3200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QUESTION + COMPARISON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6200" y="2011680"/>
            <a:ext cx="5715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3D VALUE-PER-ACRE RENDERING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What height means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Extrusion height is a value symbol. It is not building height, revenue, profit, or social value.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66928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3D VIEW + LEGEND / SCALE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55080" y="2011680"/>
            <a:ext cx="3246120" cy="22860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FORMULA + FIELD DEFINITIONS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80" y="4526280"/>
            <a:ext cx="3246120" cy="24688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VALID / INVALID / EXEMPT COUNTS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Comparison and outliers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Compare like uses or districts before unlike land functions. Inspect notable outliers.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572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COMPARISON TABLE OR CHART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2011680"/>
            <a:ext cx="4343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OUTLIER CHECKS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Planning interpretation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Explain what the pattern suggests, what it cannot establish, and the relevant zoning or subdivision implication.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486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INTERPRETATION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2011680"/>
            <a:ext cx="3429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SOURCE, LIMIT, NEXT EVIDENCE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 Individual Assignment 3 Value Per Acre 3D Layout Template</dc:title>
  <dc:subject/>
  <dc:creator>Tyler Hinkle, AICP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