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</p:sldIdLst>
  <p:sldSz cx="10058400" cy="7772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Individual Assignment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Name the approved method, client decision, evidence gap, intended user, scope, and student.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3749039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METHOD SELECTION + FIT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34840" y="2011680"/>
            <a:ext cx="516636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CONTEXT MAP / ORIENTATION VISUAL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Comparable cases and criteria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Use the same framework across the places, sites, segments, sectors, users, scenarios, or options being compared.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2788920" cy="274320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CASE / OPTION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74720" y="2011680"/>
            <a:ext cx="2788920" cy="274320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CASE / OPTION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92240" y="2011680"/>
            <a:ext cx="3108960" cy="274320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CASE / OPTION 3, IF USED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983480"/>
            <a:ext cx="9144000" cy="20116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COMMON CRITERIA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Analysis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Show patterns, dependencies, tradeoffs, barriers, uncertainty, and at least one plausible alternative explanation or response.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566928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ANALYSIS VISUAL / TABLE / TOOL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55080" y="2011680"/>
            <a:ext cx="324612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FINDINGS + ALTERNATIVE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Recommendation and next action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Name one proportionate recommendation, lead, first action, needed input, early measure, limitation, and condition that could change 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54864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RECOMMENDATION + IMPLEMENTATION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72200" y="2011680"/>
            <a:ext cx="34290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SOURCE, ASSUMPTION, LIMIT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 Individual Assignment 4 Analysis of Your Choice Layout Template</dc:title>
  <dc:subject/>
  <dc:creator>Tyler Hinkle, AICP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